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3" r:id="rId7"/>
    <p:sldId id="271" r:id="rId8"/>
    <p:sldId id="272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4955091-37A8-4E7D-AE4A-7D48BA432E5D}">
          <p14:sldIdLst>
            <p14:sldId id="256"/>
            <p14:sldId id="267"/>
            <p14:sldId id="268"/>
            <p14:sldId id="269"/>
            <p14:sldId id="270"/>
            <p14:sldId id="273"/>
            <p14:sldId id="271"/>
            <p14:sldId id="272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7801D8-8F43-4E4F-B923-B38370C777C0}" v="437" dt="2022-12-12T23:52:27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96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0C97-1002-4E95-B796-0D9707CBCA70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9C4F-5B3B-44EF-BB5E-4E4F6920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55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0C97-1002-4E95-B796-0D9707CBCA70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9C4F-5B3B-44EF-BB5E-4E4F6920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71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0C97-1002-4E95-B796-0D9707CBCA70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9C4F-5B3B-44EF-BB5E-4E4F6920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82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0C97-1002-4E95-B796-0D9707CBCA70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9C4F-5B3B-44EF-BB5E-4E4F6920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30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0C97-1002-4E95-B796-0D9707CBCA70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9C4F-5B3B-44EF-BB5E-4E4F6920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30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0C97-1002-4E95-B796-0D9707CBCA70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9C4F-5B3B-44EF-BB5E-4E4F6920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99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0C97-1002-4E95-B796-0D9707CBCA70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9C4F-5B3B-44EF-BB5E-4E4F6920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98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0C97-1002-4E95-B796-0D9707CBCA70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9C4F-5B3B-44EF-BB5E-4E4F6920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66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0C97-1002-4E95-B796-0D9707CBCA70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9C4F-5B3B-44EF-BB5E-4E4F6920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28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0C97-1002-4E95-B796-0D9707CBCA70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9C4F-5B3B-44EF-BB5E-4E4F6920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1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0C97-1002-4E95-B796-0D9707CBCA70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9C4F-5B3B-44EF-BB5E-4E4F6920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70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70C97-1002-4E95-B796-0D9707CBCA70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B9C4F-5B3B-44EF-BB5E-4E4F6920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34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52355" y="981902"/>
            <a:ext cx="7628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ПЕРЕД ИЗБИРАТЕЛЯМИ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2025 ГОД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8362" y="3552394"/>
            <a:ext cx="707279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Старшинова Михаила Владимировича,</a:t>
            </a:r>
          </a:p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Депутата 1-го избирательного округа </a:t>
            </a:r>
          </a:p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муниципального Хамовники</a:t>
            </a:r>
          </a:p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Москве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C0F804-A74C-650F-09DA-D309A16EA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23" y="1750098"/>
            <a:ext cx="4257039" cy="4839061"/>
          </a:xfrm>
          <a:prstGeom prst="rect">
            <a:avLst/>
          </a:prstGeom>
        </p:spPr>
      </p:pic>
      <p:pic>
        <p:nvPicPr>
          <p:cNvPr id="10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92" y="282409"/>
            <a:ext cx="930046" cy="1164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9616" y="288846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3711917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7316" y="1303691"/>
            <a:ext cx="118675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района Хамовники!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всей души благодарю Вас за доверие, неравнодушное отношение и плодотворную совместную работу в этом году! Вместе мы приложили немало усилий, чтобы наш район Хамовники засиял новыми красками — стал чище и прекраснее. Прошедший год принёс нам значимые результаты, однако впереди  ещё более масштабные задачи. Верю, что в 2026 году Ваша поддержка и активное участие помогут нам двигаться вперёд Вместе. С Новым 2026 годом!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46A30200-96FF-8C47-7E3C-B27E01C95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6" y="3981347"/>
            <a:ext cx="3310396" cy="26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xmlns="" id="{E3FE2A4E-7F9A-C419-4CD5-BF4C9D3EE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10" y="3996445"/>
            <a:ext cx="3569455" cy="26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19A4F2DA-95CD-CF86-AF73-6ACAD6F1C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734" y="3981347"/>
            <a:ext cx="3592703" cy="26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092" y="282409"/>
            <a:ext cx="930046" cy="1164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9616" y="288846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369275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83175" y="418447"/>
            <a:ext cx="71141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Совета депутатов муниципального округа  Хамовники в городе Москве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1386" y="1368648"/>
            <a:ext cx="116705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 год я принял участие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очередных 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внеочередных заседаниях Совета депутатов муниципального округа  Хамовники. В течение года мы обсудили и приняли решения более чем 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вопросам, предложенным для рассмотрения местными жителями района. Хотя работа была интенсивной, количество нерешённых вопросов в районе по‑прежнему велико. Продолжим активную работу по всем вопросам в 2026 году!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9C53B22-43F0-A9D3-602D-A295132EA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95" y="3598582"/>
            <a:ext cx="4129196" cy="3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1E2FD88C-AA17-A4F8-AAB7-F93476A8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4" y="3598582"/>
            <a:ext cx="4132780" cy="3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3FAF900C-0ABB-E737-2696-E49579D4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02" y="3598582"/>
            <a:ext cx="3058185" cy="3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092" y="282409"/>
            <a:ext cx="930046" cy="1164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9617" y="69856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3839384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74209" y="805079"/>
            <a:ext cx="88983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комиссиях Совета депутатов муниципального округа  Хамовники в городе Москве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477" y="1638324"/>
            <a:ext cx="11720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2025 года принял участие в работе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заседаний профильных комиссий Совета Депутатов в качестве члена комиссии либо участника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.Также принял участие в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комиссиях по проверке работы ярмарок выходного дня, которые расположены в районе Хамовники. В 2025 году удалось принять решение по более чем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вопросам, которые выносились на профильные комиссии и затем на Совет Депутатов.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03A9FC-94AA-808C-F7D1-BD8DE55F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28" y="3830806"/>
            <a:ext cx="3703651" cy="27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C58A1973-D7D0-891F-7521-BC5D096FE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878" y="3830807"/>
            <a:ext cx="3703651" cy="277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0BEB46A6-8FB7-EF90-F8A9-2FF9974D7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44" y="3830806"/>
            <a:ext cx="3475086" cy="276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092" y="282409"/>
            <a:ext cx="930046" cy="1164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9616" y="288846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3869859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8886" y="994657"/>
            <a:ext cx="99219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приемы жителей и работа по вопросам жителей района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317" y="1660405"/>
            <a:ext cx="117782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я провел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личных приемов жителей в соответствии с графиком приема жителей в Управе района Хамовники и Партии «Единая Россия» района Хамовники. Помимо плановых личных приемов, я организовал либо принял участие в более чем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встречах с жителями в рабочем порядке. Благодаря данным встречам было оперативно решено более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вопросов жителей профильными городскими службами.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A68E2B58-3D24-B727-2357-FE1A2856A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1" y="3737204"/>
            <a:ext cx="3608422" cy="292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9CECB1F7-00E7-DB2D-1951-71C7FEDF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70" y="3737204"/>
            <a:ext cx="3897338" cy="292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A3402B-8B7C-49F4-780D-B8936F567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626" y="3718496"/>
            <a:ext cx="3894903" cy="2923004"/>
          </a:xfrm>
          <a:prstGeom prst="rect">
            <a:avLst/>
          </a:prstGeom>
        </p:spPr>
      </p:pic>
      <p:pic>
        <p:nvPicPr>
          <p:cNvPr id="9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092" y="282409"/>
            <a:ext cx="930046" cy="1164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9616" y="288846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1909383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52108" y="938929"/>
            <a:ext cx="99219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приемы жителей и работа по вопросам жителей района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873" y="1660405"/>
            <a:ext cx="770499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задач жителей, по которым мое вовлечение помогло решить возникшие проблемы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Решил вопрос с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недопущением размещения летней веранды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ресторана во дворе жилого дома по адресу Большой Афанасьевский пер. д.3 в соответствии с многочисленными обращениями жителей близлежащих домов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 жителям дома Зубовский бульвар д.29 в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успешном открытии работ по капитальному ремонту дома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более чем 3-х летнего простоя в связи с банкротством предыдущего подрядчика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Проконсультировал жителей дома по адресу Староконюшенный пер. д.10А по вопросу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переоформления документов на шлагбаумы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текущими стандартами.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BB7C65F-429A-0F7B-33BC-37C30F3E2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977" y="1660405"/>
            <a:ext cx="3230613" cy="242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394B6545-1A57-7D1A-D569-DCBE0E229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977" y="4245728"/>
            <a:ext cx="3230614" cy="24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092" y="282409"/>
            <a:ext cx="930046" cy="1164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9616" y="288846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626867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43047" y="753464"/>
            <a:ext cx="109489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интересов Совета Депутатов муниципального округа Хамовники и участие в мероприятиях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8339E3-47D5-4A81-88DE-05378EDF2BE2}"/>
              </a:ext>
            </a:extLst>
          </p:cNvPr>
          <p:cNvSpPr txBox="1"/>
          <p:nvPr/>
        </p:nvSpPr>
        <p:spPr>
          <a:xfrm>
            <a:off x="211843" y="1750726"/>
            <a:ext cx="11845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делегированных полномочий от города Москва в 2025 году принял участие в работе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комиссий по капитальному ремонту многоквартирных домов ,расположенных в районе Хамовники. Как и в прошлые годы, капитальные ремонты являются моим основным направлением деятельности. На протяжении 2025 продолжал работать на благо жителей в этой области.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C7C525-6A07-2EF3-89DC-B7B61C869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63" y="3794428"/>
            <a:ext cx="3455582" cy="2775549"/>
          </a:xfrm>
          <a:prstGeom prst="rect">
            <a:avLst/>
          </a:prstGeom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874FE08F-03C7-4157-4C06-89DDF10C6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518" y="3794428"/>
            <a:ext cx="3698803" cy="277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xmlns="" id="{CB526D21-E55D-0AE2-95B7-AE0BE68CB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97" y="3794428"/>
            <a:ext cx="2066260" cy="275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158871-4B8A-4A92-E581-A59F10B4B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054" y="3794428"/>
            <a:ext cx="1521147" cy="2758418"/>
          </a:xfrm>
          <a:prstGeom prst="rect">
            <a:avLst/>
          </a:prstGeom>
        </p:spPr>
      </p:pic>
      <p:pic>
        <p:nvPicPr>
          <p:cNvPr id="11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2222" y="282409"/>
            <a:ext cx="930046" cy="1164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9616" y="288846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4268229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51963" y="947956"/>
            <a:ext cx="10640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интересов Совета Депутатов муниципального округа Хамовники и участие в мероприятиях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8339E3-47D5-4A81-88DE-05378EDF2BE2}"/>
              </a:ext>
            </a:extLst>
          </p:cNvPr>
          <p:cNvSpPr txBox="1"/>
          <p:nvPr/>
        </p:nvSpPr>
        <p:spPr>
          <a:xfrm>
            <a:off x="133443" y="1749968"/>
            <a:ext cx="11923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2025 года я принял участие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мероприятиях, связанных с жизнью района и жителей. На данных мероприятиях я и мои коллеги Депутаты проводили встречи с жителями в неформальной обстановке, представляли наш район Хамовники на мероприятиях окружного или городского уровней. Особо хотел отметить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посещения приюта для собак и кошек в рамках благотворительной акции, которую проводило местное отделение Партии Единая Россия района Хамовники.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834DE5AD-11E1-88EF-B6FC-8D5110B2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02" y="4058292"/>
            <a:ext cx="3633409" cy="272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507C055F-D6BA-443A-33BF-7ABB724E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13" y="4058292"/>
            <a:ext cx="3633408" cy="272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8F02EA-BDA9-80E7-DF99-80E174E0C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01" y="4058292"/>
            <a:ext cx="4010278" cy="2725056"/>
          </a:xfrm>
          <a:prstGeom prst="rect">
            <a:avLst/>
          </a:prstGeom>
        </p:spPr>
      </p:pic>
      <p:pic>
        <p:nvPicPr>
          <p:cNvPr id="9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8518" y="282409"/>
            <a:ext cx="930046" cy="1164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9616" y="288846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356686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1649" y="1278958"/>
            <a:ext cx="11801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НАСТУПАЮЩИМ НОВЫМ ГОДОМ!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816" y="5295090"/>
            <a:ext cx="11936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перед избирателями проведен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Декабря 2025 г.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депутатами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Алимовой Т.Г., Богатенковым В.В., Васильевым А.А., Робиновым О.Ю.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очном режиме в Управе района Хамовники города Москвы по адресу: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Москва, ул. Пречистенка, д.14/1 стр.1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Присутствовали жители района Хамовники, в том числе жители 1-го избирательного округа.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9F83D3-3A5F-F8A7-F777-46F48519F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892" y="2007304"/>
            <a:ext cx="4742701" cy="3287786"/>
          </a:xfrm>
          <a:prstGeom prst="rect">
            <a:avLst/>
          </a:prstGeom>
        </p:spPr>
      </p:pic>
      <p:pic>
        <p:nvPicPr>
          <p:cNvPr id="9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92" y="282409"/>
            <a:ext cx="930046" cy="1164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9616" y="288846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17537833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5767</TotalTime>
  <Words>638</Words>
  <Application>Microsoft Office PowerPoint</Application>
  <PresentationFormat>Широкоэкранный</PresentationFormat>
  <Paragraphs>38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246</cp:revision>
  <dcterms:created xsi:type="dcterms:W3CDTF">2022-11-25T10:25:33Z</dcterms:created>
  <dcterms:modified xsi:type="dcterms:W3CDTF">2025-12-16T17:55:48Z</dcterms:modified>
</cp:coreProperties>
</file>